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Amazon Ember" panose="020B0603020204020204" pitchFamily="34" charset="0"/>
      <p:regular r:id="rId5"/>
      <p:bold r:id="rId6"/>
      <p:italic r:id="rId7"/>
      <p:boldItalic r:id="rId8"/>
    </p:embeddedFont>
    <p:embeddedFont>
      <p:font typeface="Amazon Ember Display" panose="020F0603020204020204" pitchFamily="34" charset="0"/>
      <p:regular r:id="rId9"/>
      <p:bold r:id="rId10"/>
    </p:embeddedFont>
    <p:embeddedFont>
      <p:font typeface="Amazon Ember Heavy" panose="020B0603020204020204" pitchFamily="34" charset="0"/>
      <p:bold r:id="rId11"/>
      <p:italic r:id="rId12"/>
      <p:boldItalic r:id="rId13"/>
    </p:embeddedFont>
    <p:embeddedFont>
      <p:font typeface="Amazon Ember Mono" panose="020B0603020204020204" pitchFamily="34" charset="0"/>
      <p:regular r:id="rId14"/>
      <p:italic r:id="rId15"/>
      <p:boldItalic r:id="rId16"/>
    </p:embeddedFont>
    <p:embeddedFont>
      <p:font typeface="Lucida Console" panose="020B0609040504020204" pitchFamily="49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6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>
        <p:scale>
          <a:sx n="119" d="100"/>
          <a:sy n="119" d="100"/>
        </p:scale>
        <p:origin x="-21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1AD553-57E7-4644-9866-64FF8D3D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83AA36F-CD9A-2A41-8725-A67876DE5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2F0ABF3-8547-764B-B094-62100AF5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D88D2A4-FD03-1A47-AE4B-06DB141F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79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A32C-570C-F64B-925E-20F8A4E3922E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20FF-F6AA-9F41-9518-472EB426B570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BC3FF-ECDC-8D40-B923-1A53EBB42F09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361935-DCCF-A84F-9BA7-DB3DE328BED5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B5F168-F398-C64D-B9E2-C3240A94451A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BE2F-742F-2645-ADC4-CF148144A004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CBC4-78B2-8940-BADA-0D2F1C791D46}" type="datetime1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989A2D-80C2-034B-8D9E-AA51A80319B6}" type="datetime1">
              <a:rPr lang="en-US" smtClean="0"/>
              <a:t>7/20/23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FBD489D-F1B0-CB40-9463-3FA3B2FD61C6}" type="datetime1">
              <a:rPr lang="en-US" smtClean="0"/>
              <a:t>7/20/23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83B53B4-39DB-4A4B-BB84-BB9B18FDF9E7}" type="datetime1">
              <a:rPr lang="en-US" smtClean="0"/>
              <a:t>7/20/23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045AFA-F278-3144-AF19-566EF51A8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4DD3BFE-A85D-8642-9644-C389E3CFD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9BAA1-776C-2044-ACFE-7C3B0CBBDCB4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8AFF-3166-094E-AEF6-DB3839933393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92BF-DB2D-3347-B1C4-3ABDE634C031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A219A-BE84-4EDF-84E9-7B8C5EE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26CB-9B0F-2A4C-A80E-E776D7DE5509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09C05-CA0F-E34C-952A-CB075A6616E6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26F4BB-042D-1846-B82D-51DA30BC67B4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>
              <a:duotone>
                <a:prstClr val="black"/>
                <a:srgbClr val="19191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9074AA5-C151-0A45-9F77-42A18481B716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6B2AE8-B7D0-2D48-8091-CEF405BE5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0CA896-602A-E243-BE9B-E1CBDEFDF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2567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39ECE8-DE26-0A46-BA51-D2D602C4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652FBED-6885-0A40-9622-6318D7DDE2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8815E9-0F60-7941-B62C-2FC2DC971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C807F5E-8BA7-F943-8393-4417D1580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25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12DC60-18AF-C74C-AFB9-EAE9A24C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38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99BCDC-404A-124D-A5B2-1845D519F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A4EF0-1C08-984D-AE30-485386C628DD}" type="datetime1">
              <a:rPr lang="en-US" smtClean="0"/>
              <a:t>7/20/23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5462C-ED70-BD43-851A-A77B2A3C7D69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06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F566-6388-0347-9221-50EF0BCFE9D6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0E75-86A2-5048-9E95-5A3718CC37BB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8E47-0159-EE4B-882C-434939001FD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323922-2C9A-8C49-936B-76006406D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0699A8-F4FA-6346-9CE1-EF9E3624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5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EFF3FD-7EB5-5145-8766-8766646B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19CA43A-0BE2-8845-A015-EFD319C17A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889325-F8C4-9C43-972B-8E93374BE3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9CE6DC0-6A0B-5A43-B468-8A0741F3B0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C140-2983-1E4A-8DD7-2A3CD52E679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138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09F166-BAFD-CD4B-B967-EEE2856F1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807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0BD941-200A-FF40-A445-268D8C63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47C1B-9823-854C-8FC6-58F8E22B8A4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aseline="0" dirty="0">
                <a:solidFill>
                  <a:schemeClr val="bg1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48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7D4A-4923-4346-B635-234BFD593ACE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826F-B227-5941-8A85-F47224811741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499AF5-2327-824D-96F8-049FFAF576CD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9633-4542-C245-8371-65E493A22BA9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677-FDBF-E847-99E6-5C19CF2B9FC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10CAA-001C-4D0F-BB74-F1ACD384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601E61-1CBD-E94A-9D90-79DA6F5C9A1A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8AD50-9C2A-4348-80A4-2855B184DF49}" type="datetime1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1DC-CF14-304A-B650-52BBF25E1B60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UPDATE this Presentation Header IN SLIDE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6DC4F-AA17-D74E-875E-22781CDE545B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49" r:id="rId2"/>
    <p:sldLayoutId id="2147483713" r:id="rId3"/>
    <p:sldLayoutId id="2147483712" r:id="rId4"/>
    <p:sldLayoutId id="2147483661" r:id="rId5"/>
    <p:sldLayoutId id="2147483654" r:id="rId6"/>
    <p:sldLayoutId id="2147483709" r:id="rId7"/>
    <p:sldLayoutId id="2147483663" r:id="rId8"/>
    <p:sldLayoutId id="2147483655" r:id="rId9"/>
    <p:sldLayoutId id="2147483650" r:id="rId10"/>
    <p:sldLayoutId id="2147483664" r:id="rId11"/>
    <p:sldLayoutId id="2147483666" r:id="rId12"/>
    <p:sldLayoutId id="2147483667" r:id="rId13"/>
    <p:sldLayoutId id="2147483665" r:id="rId14"/>
    <p:sldLayoutId id="2147483668" r:id="rId15"/>
    <p:sldLayoutId id="2147483653" r:id="rId16"/>
    <p:sldLayoutId id="2147483689" r:id="rId17"/>
    <p:sldLayoutId id="2147483691" r:id="rId18"/>
    <p:sldLayoutId id="2147483690" r:id="rId19"/>
    <p:sldLayoutId id="2147483657" r:id="rId20"/>
    <p:sldLayoutId id="2147483692" r:id="rId21"/>
    <p:sldLayoutId id="2147483693" r:id="rId22"/>
    <p:sldLayoutId id="2147483694" r:id="rId23"/>
    <p:sldLayoutId id="2147483652" r:id="rId24"/>
    <p:sldLayoutId id="2147483669" r:id="rId25"/>
    <p:sldLayoutId id="2147483670" r:id="rId26"/>
    <p:sldLayoutId id="2147483673" r:id="rId27"/>
    <p:sldLayoutId id="2147483651" r:id="rId28"/>
    <p:sldLayoutId id="2147483714" r:id="rId29"/>
    <p:sldLayoutId id="2147483716" r:id="rId30"/>
    <p:sldLayoutId id="2147483717" r:id="rId31"/>
    <p:sldLayoutId id="2147483671" r:id="rId32"/>
    <p:sldLayoutId id="2147483672" r:id="rId33"/>
    <p:sldLayoutId id="2147483695" r:id="rId34"/>
    <p:sldLayoutId id="2147483674" r:id="rId35"/>
    <p:sldLayoutId id="2147483675" r:id="rId36"/>
    <p:sldLayoutId id="2147483656" r:id="rId37"/>
    <p:sldLayoutId id="2147483676" r:id="rId38"/>
    <p:sldLayoutId id="2147483718" r:id="rId39"/>
    <p:sldLayoutId id="2147483719" r:id="rId40"/>
    <p:sldLayoutId id="2147483720" r:id="rId41"/>
    <p:sldLayoutId id="2147483707" r:id="rId42"/>
    <p:sldLayoutId id="2147483708" r:id="rId43"/>
    <p:sldLayoutId id="2147483678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2A87-2FB3-1111-5F9C-F142B5DE8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726E9-BDDD-7571-0F3F-C1967085A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9647F-9B70-A36A-2C78-40AD56588C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56A97-F55F-864F-64B5-5252F4D0C6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73188D-00D1-1F0A-F867-78F94C92E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754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D793-6842-1942-2373-5F6918EC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42647-708D-7B99-CA12-DA37D4453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C9354-4540-AF66-E42A-4DAEDEC901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966CD2-FBE6-8F8F-2CF7-F7C62A7E0024}"/>
              </a:ext>
            </a:extLst>
          </p:cNvPr>
          <p:cNvGrpSpPr/>
          <p:nvPr/>
        </p:nvGrpSpPr>
        <p:grpSpPr>
          <a:xfrm>
            <a:off x="3461875" y="2965638"/>
            <a:ext cx="5169088" cy="1766019"/>
            <a:chOff x="1300364" y="2227157"/>
            <a:chExt cx="7035520" cy="24036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3B2D44-35E6-9EEA-56EA-87E8A4DC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364" y="2244072"/>
              <a:ext cx="2369857" cy="2369857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6CA33C1-3D28-B0FA-6AA3-CCCA37713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Heart 6">
              <a:extLst>
                <a:ext uri="{FF2B5EF4-FFF2-40B4-BE49-F238E27FC236}">
                  <a16:creationId xmlns:a16="http://schemas.microsoft.com/office/drawing/2014/main" id="{D1230AAD-67FE-9A68-21CA-DDF6B59C8C6D}"/>
                </a:ext>
              </a:extLst>
            </p:cNvPr>
            <p:cNvSpPr/>
            <p:nvPr/>
          </p:nvSpPr>
          <p:spPr>
            <a:xfrm>
              <a:off x="4332286" y="2960077"/>
              <a:ext cx="937846" cy="937846"/>
            </a:xfrm>
            <a:prstGeom prst="heart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TH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405D0C-ADDA-3235-7D05-26D8FBFD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8" y="935498"/>
            <a:ext cx="5181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5AFD-9245-611C-6C27-8C94568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0C015-0EC2-D37A-2B7E-8D28F461C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FB2CD-4452-F84F-0A59-DA421B10E1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9E83FA-B6EC-407A-30C5-FE92EBB56AC1}"/>
              </a:ext>
            </a:extLst>
          </p:cNvPr>
          <p:cNvGrpSpPr/>
          <p:nvPr/>
        </p:nvGrpSpPr>
        <p:grpSpPr>
          <a:xfrm>
            <a:off x="2335041" y="4880386"/>
            <a:ext cx="1400286" cy="562708"/>
            <a:chOff x="2354365" y="2227157"/>
            <a:chExt cx="5981519" cy="24036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6149AF-1BCC-339A-F2C5-6E673AC8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8F186-7197-958E-5D3F-577F5035E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384B27BB-ABF1-E95C-C4DF-5A46E393E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7" y="4828624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7ABD9A-D098-A682-1C7E-540E154C8BE7}"/>
              </a:ext>
            </a:extLst>
          </p:cNvPr>
          <p:cNvSpPr/>
          <p:nvPr/>
        </p:nvSpPr>
        <p:spPr>
          <a:xfrm>
            <a:off x="2101991" y="4492076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FA5BC-E56C-A79B-2FDD-2C6E05D73C8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88429" y="5143500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98D37C-3229-0E1D-1525-5D52D92DF60F}"/>
              </a:ext>
            </a:extLst>
          </p:cNvPr>
          <p:cNvSpPr txBox="1"/>
          <p:nvPr/>
        </p:nvSpPr>
        <p:spPr>
          <a:xfrm>
            <a:off x="714948" y="4654608"/>
            <a:ext cx="1478698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ListObject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GetObject</a:t>
            </a:r>
            <a:endParaRPr lang="en-US" sz="1050" dirty="0">
              <a:solidFill>
                <a:schemeClr val="tx2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815756-B681-79D4-4F15-EBFFFA6A712C}"/>
              </a:ext>
            </a:extLst>
          </p:cNvPr>
          <p:cNvGrpSpPr/>
          <p:nvPr/>
        </p:nvGrpSpPr>
        <p:grpSpPr>
          <a:xfrm>
            <a:off x="8696867" y="4880386"/>
            <a:ext cx="1400286" cy="562708"/>
            <a:chOff x="2354365" y="2227157"/>
            <a:chExt cx="5981519" cy="24036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D98D41-0AA8-B027-4C85-41DE44F9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CA5851E7-0611-44E3-5E31-DE35D3395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733BD-6E99-F593-8E4E-C3E178B5BB39}"/>
              </a:ext>
            </a:extLst>
          </p:cNvPr>
          <p:cNvSpPr/>
          <p:nvPr/>
        </p:nvSpPr>
        <p:spPr>
          <a:xfrm>
            <a:off x="8463817" y="4492076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C51CC-5930-6BA0-5780-0D204744CC99}"/>
              </a:ext>
            </a:extLst>
          </p:cNvPr>
          <p:cNvCxnSpPr>
            <a:cxnSpLocks/>
          </p:cNvCxnSpPr>
          <p:nvPr/>
        </p:nvCxnSpPr>
        <p:spPr>
          <a:xfrm>
            <a:off x="7250255" y="5419269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5F3062-5354-CD49-D72A-637C16B773B4}"/>
              </a:ext>
            </a:extLst>
          </p:cNvPr>
          <p:cNvSpPr txBox="1"/>
          <p:nvPr/>
        </p:nvSpPr>
        <p:spPr>
          <a:xfrm>
            <a:off x="7859665" y="4832443"/>
            <a:ext cx="570102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 Secret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54F63E7-643A-2703-9F40-46DE2279FBB4}"/>
              </a:ext>
            </a:extLst>
          </p:cNvPr>
          <p:cNvCxnSpPr>
            <a:cxnSpLocks/>
          </p:cNvCxnSpPr>
          <p:nvPr/>
        </p:nvCxnSpPr>
        <p:spPr>
          <a:xfrm rot="10800000">
            <a:off x="7816123" y="4754744"/>
            <a:ext cx="647694" cy="520350"/>
          </a:xfrm>
          <a:prstGeom prst="bentConnector2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7">
            <a:extLst>
              <a:ext uri="{FF2B5EF4-FFF2-40B4-BE49-F238E27FC236}">
                <a16:creationId xmlns:a16="http://schemas.microsoft.com/office/drawing/2014/main" id="{D72D70F6-9AF7-E849-9936-E8A31123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7" y="4082416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E26EAF7-D8DF-D012-3AF4-8F3650812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948" y="378800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Secrets Manager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BAA212-0941-165E-62B7-46D9A661F2A6}"/>
              </a:ext>
            </a:extLst>
          </p:cNvPr>
          <p:cNvSpPr txBox="1"/>
          <p:nvPr/>
        </p:nvSpPr>
        <p:spPr>
          <a:xfrm>
            <a:off x="-180310" y="5512712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S3 Bucket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55B60F5A-7470-3130-61B0-333AC8D1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787426" y="5184319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FDCBA-D9BF-C1FA-7278-D342AC519213}"/>
              </a:ext>
            </a:extLst>
          </p:cNvPr>
          <p:cNvSpPr txBox="1"/>
          <p:nvPr/>
        </p:nvSpPr>
        <p:spPr>
          <a:xfrm>
            <a:off x="6737325" y="5622266"/>
            <a:ext cx="57010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ZIP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95082F-221E-49CE-EB47-E6F54E601878}"/>
              </a:ext>
            </a:extLst>
          </p:cNvPr>
          <p:cNvSpPr txBox="1"/>
          <p:nvPr/>
        </p:nvSpPr>
        <p:spPr>
          <a:xfrm>
            <a:off x="7552417" y="5436687"/>
            <a:ext cx="57010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Extract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6EBE71-618E-DF0B-193B-D2B3429A46D8}"/>
              </a:ext>
            </a:extLst>
          </p:cNvPr>
          <p:cNvGrpSpPr/>
          <p:nvPr/>
        </p:nvGrpSpPr>
        <p:grpSpPr>
          <a:xfrm>
            <a:off x="2335041" y="2582767"/>
            <a:ext cx="1400286" cy="562708"/>
            <a:chOff x="2354365" y="2227157"/>
            <a:chExt cx="5981519" cy="24036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42E36-9B57-F5C1-7E87-8E464E76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8DEAA1E-86CD-21E1-ABFA-A26FEEA2A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EF847C1-F138-B718-29EA-E20C3EE90115}"/>
              </a:ext>
            </a:extLst>
          </p:cNvPr>
          <p:cNvSpPr/>
          <p:nvPr/>
        </p:nvSpPr>
        <p:spPr>
          <a:xfrm>
            <a:off x="2101991" y="2194457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F3D57E-C163-BCE5-1260-758A8B4CFFF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888429" y="2845881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CC6511-B309-9AB5-FF7B-7ABA9CCDB330}"/>
              </a:ext>
            </a:extLst>
          </p:cNvPr>
          <p:cNvSpPr txBox="1"/>
          <p:nvPr/>
        </p:nvSpPr>
        <p:spPr>
          <a:xfrm>
            <a:off x="714948" y="2560186"/>
            <a:ext cx="1478698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B5EBAD-3222-C341-2CE8-4783D3A9BD41}"/>
              </a:ext>
            </a:extLst>
          </p:cNvPr>
          <p:cNvSpPr txBox="1"/>
          <p:nvPr/>
        </p:nvSpPr>
        <p:spPr>
          <a:xfrm>
            <a:off x="-180310" y="3215093"/>
            <a:ext cx="147869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DynamoDB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Table</a:t>
            </a:r>
          </a:p>
        </p:txBody>
      </p:sp>
      <p:pic>
        <p:nvPicPr>
          <p:cNvPr id="44" name="Graphic 23">
            <a:extLst>
              <a:ext uri="{FF2B5EF4-FFF2-40B4-BE49-F238E27FC236}">
                <a16:creationId xmlns:a16="http://schemas.microsoft.com/office/drawing/2014/main" id="{FDD6E73D-6675-5E51-D7AA-EA52B336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7" y="2527349"/>
            <a:ext cx="629752" cy="62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F1B0AF5-ABAB-5250-D170-EB9F81694BCA}"/>
              </a:ext>
            </a:extLst>
          </p:cNvPr>
          <p:cNvGrpSpPr/>
          <p:nvPr/>
        </p:nvGrpSpPr>
        <p:grpSpPr>
          <a:xfrm>
            <a:off x="7033690" y="2582767"/>
            <a:ext cx="1400286" cy="562708"/>
            <a:chOff x="2354365" y="2227157"/>
            <a:chExt cx="5981519" cy="240368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A3E7B1B-88F7-6689-3723-E9CB4A49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365" y="2244073"/>
              <a:ext cx="2369855" cy="2369859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B15DE06-53CA-7111-1E34-ADFB50E91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198" y="2227157"/>
              <a:ext cx="2403686" cy="2403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CDBEEB1-20F3-CD93-9E74-F4010284C9A1}"/>
              </a:ext>
            </a:extLst>
          </p:cNvPr>
          <p:cNvSpPr/>
          <p:nvPr/>
        </p:nvSpPr>
        <p:spPr>
          <a:xfrm>
            <a:off x="6800640" y="2194457"/>
            <a:ext cx="1896227" cy="1302849"/>
          </a:xfrm>
          <a:prstGeom prst="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laptop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478114-0A48-1466-3ECE-880CA43FDF13}"/>
              </a:ext>
            </a:extLst>
          </p:cNvPr>
          <p:cNvCxnSpPr>
            <a:cxnSpLocks/>
          </p:cNvCxnSpPr>
          <p:nvPr/>
        </p:nvCxnSpPr>
        <p:spPr>
          <a:xfrm>
            <a:off x="5587078" y="2747016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71DFD5-27B1-F023-2841-635191CA9102}"/>
              </a:ext>
            </a:extLst>
          </p:cNvPr>
          <p:cNvSpPr txBox="1"/>
          <p:nvPr/>
        </p:nvSpPr>
        <p:spPr>
          <a:xfrm>
            <a:off x="5693869" y="2336988"/>
            <a:ext cx="918155" cy="4154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Invoke Function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F00D95-20C6-E92D-4BFD-541DA8AD76DB}"/>
              </a:ext>
            </a:extLst>
          </p:cNvPr>
          <p:cNvSpPr txBox="1"/>
          <p:nvPr/>
        </p:nvSpPr>
        <p:spPr>
          <a:xfrm>
            <a:off x="4518339" y="3215093"/>
            <a:ext cx="147869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Lambda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Function</a:t>
            </a:r>
          </a:p>
        </p:txBody>
      </p:sp>
      <p:pic>
        <p:nvPicPr>
          <p:cNvPr id="55" name="Graphic 7">
            <a:extLst>
              <a:ext uri="{FF2B5EF4-FFF2-40B4-BE49-F238E27FC236}">
                <a16:creationId xmlns:a16="http://schemas.microsoft.com/office/drawing/2014/main" id="{D4CA8EE1-D03B-AB0A-DB1B-624BF24D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68" y="2527349"/>
            <a:ext cx="587769" cy="58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73A1D6-8C9A-4AB4-9803-47A4C4B2A5ED}"/>
              </a:ext>
            </a:extLst>
          </p:cNvPr>
          <p:cNvCxnSpPr>
            <a:cxnSpLocks/>
          </p:cNvCxnSpPr>
          <p:nvPr/>
        </p:nvCxnSpPr>
        <p:spPr>
          <a:xfrm flipH="1">
            <a:off x="5587078" y="2928591"/>
            <a:ext cx="1213562" cy="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C5E33C1-816B-A4C4-7771-D7410F491561}"/>
              </a:ext>
            </a:extLst>
          </p:cNvPr>
          <p:cNvSpPr txBox="1"/>
          <p:nvPr/>
        </p:nvSpPr>
        <p:spPr>
          <a:xfrm flipH="1">
            <a:off x="5693869" y="3003913"/>
            <a:ext cx="918155" cy="25391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tx2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Get Response</a:t>
            </a:r>
          </a:p>
        </p:txBody>
      </p:sp>
      <p:pic>
        <p:nvPicPr>
          <p:cNvPr id="58" name="Graphic 48">
            <a:extLst>
              <a:ext uri="{FF2B5EF4-FFF2-40B4-BE49-F238E27FC236}">
                <a16:creationId xmlns:a16="http://schemas.microsoft.com/office/drawing/2014/main" id="{BFB8CBE6-7A1E-CBA4-0F13-5A80720B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025" y="2859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6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228B8145-3AF6-844F-ABC4-6123D8E1CE54}" vid="{5EB582C3-D037-9C43-B7F3-93C1B6BBC6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</TotalTime>
  <Words>31</Words>
  <Application>Microsoft Macintosh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Amazon Ember Heavy</vt:lpstr>
      <vt:lpstr>Amazon Ember Display</vt:lpstr>
      <vt:lpstr>Arial</vt:lpstr>
      <vt:lpstr>Amazon Ember Mono</vt:lpstr>
      <vt:lpstr>Amazon Ember</vt:lpstr>
      <vt:lpstr>Lucida Console</vt:lpstr>
      <vt:lpstr>Wingdings</vt:lpstr>
      <vt:lpstr>Default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2023-07-20T06:33:09Z</dcterms:created>
  <dcterms:modified xsi:type="dcterms:W3CDTF">2023-07-20T07:29:11Z</dcterms:modified>
</cp:coreProperties>
</file>